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9" r:id="rId2"/>
    <p:sldId id="258" r:id="rId3"/>
    <p:sldId id="257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A5A2-EDE5-45DD-AA78-511F7678BCC5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3181-0A21-4B05-A977-C57780815E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34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396044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6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5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92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27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62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968552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34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1" y="3507085"/>
            <a:ext cx="435476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9951" y="2006898"/>
            <a:ext cx="4354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27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75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9953" y="1535113"/>
            <a:ext cx="45468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3" y="2174875"/>
            <a:ext cx="45468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65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26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12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B672-2334-4B8C-B997-53E186C08393}" type="datetimeFigureOut">
              <a:rPr lang="en-AU" smtClean="0"/>
              <a:t>20/09/2015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DDAA-0C72-4DD2-BB82-89E2AD24A8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0" y="3068960"/>
            <a:ext cx="3960440" cy="1470025"/>
          </a:xfrm>
        </p:spPr>
        <p:txBody>
          <a:bodyPr>
            <a:normAutofit fontScale="90000"/>
          </a:bodyPr>
          <a:lstStyle/>
          <a:p>
            <a:r>
              <a:rPr lang="en-AU" sz="4000" dirty="0">
                <a:solidFill>
                  <a:srgbClr val="701C00"/>
                </a:solidFill>
              </a:rPr>
              <a:t>C</a:t>
            </a:r>
            <a:r>
              <a:rPr lang="en-AU" sz="4000" dirty="0" smtClean="0">
                <a:solidFill>
                  <a:srgbClr val="701C00"/>
                </a:solidFill>
              </a:rPr>
              <a:t>hapter 12:  </a:t>
            </a:r>
            <a:br>
              <a:rPr lang="en-AU" sz="4000" dirty="0" smtClean="0">
                <a:solidFill>
                  <a:srgbClr val="701C00"/>
                </a:solidFill>
              </a:rPr>
            </a:br>
            <a:r>
              <a:rPr lang="en-AU" sz="4000" dirty="0" smtClean="0">
                <a:solidFill>
                  <a:srgbClr val="701C00"/>
                </a:solidFill>
              </a:rPr>
              <a:t>The </a:t>
            </a:r>
            <a:r>
              <a:rPr lang="en-AU" sz="4000" dirty="0">
                <a:solidFill>
                  <a:srgbClr val="701C00"/>
                </a:solidFill>
              </a:rPr>
              <a:t>T</a:t>
            </a:r>
            <a:r>
              <a:rPr lang="en-AU" sz="4000" dirty="0" smtClean="0">
                <a:solidFill>
                  <a:srgbClr val="701C00"/>
                </a:solidFill>
              </a:rPr>
              <a:t>rials of a King</a:t>
            </a:r>
            <a:r>
              <a:rPr lang="en-AU" dirty="0" smtClean="0">
                <a:solidFill>
                  <a:srgbClr val="701C00"/>
                </a:solidFill>
              </a:rPr>
              <a:t/>
            </a:r>
            <a:br>
              <a:rPr lang="en-AU" dirty="0" smtClean="0">
                <a:solidFill>
                  <a:srgbClr val="701C00"/>
                </a:solidFill>
              </a:rPr>
            </a:br>
            <a:r>
              <a:rPr lang="en-AU" sz="2000" dirty="0">
                <a:solidFill>
                  <a:srgbClr val="701C00"/>
                </a:solidFill>
              </a:rPr>
              <a:t>R</a:t>
            </a:r>
            <a:r>
              <a:rPr lang="en-AU" sz="2000" dirty="0" smtClean="0">
                <a:solidFill>
                  <a:srgbClr val="701C00"/>
                </a:solidFill>
              </a:rPr>
              <a:t>od </a:t>
            </a:r>
            <a:r>
              <a:rPr lang="en-AU" sz="2000" dirty="0" smtClean="0">
                <a:solidFill>
                  <a:srgbClr val="701C00"/>
                </a:solidFill>
              </a:rPr>
              <a:t>Thom</a:t>
            </a:r>
            <a:endParaRPr lang="en-AU" sz="2000" dirty="0">
              <a:solidFill>
                <a:srgbClr val="701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“The </a:t>
            </a:r>
            <a:r>
              <a:rPr lang="en-AU" b="1" dirty="0"/>
              <a:t>consequences of David’s sins in his personal life and kingdom.”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/>
              <a:t>2 </a:t>
            </a:r>
            <a:r>
              <a:rPr lang="en-AU" dirty="0" smtClean="0"/>
              <a:t>Samuel </a:t>
            </a:r>
            <a:r>
              <a:rPr lang="en-AU" dirty="0"/>
              <a:t>12:20 Then David got up from the ground. After he had washed, put on lotions and changed his clothes, he went into the house of the Lord and worshiped.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16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“The </a:t>
            </a:r>
            <a:r>
              <a:rPr lang="en-AU" b="1" dirty="0"/>
              <a:t>consequences of David’s sins in his personal life and kingdom.”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2 Chronicles 29:10 </a:t>
            </a:r>
            <a:r>
              <a:rPr lang="en-AU" dirty="0"/>
              <a:t>David praised the Lord in the presence of the whole assembly, saying</a:t>
            </a:r>
            <a:r>
              <a:rPr lang="en-AU" dirty="0" smtClean="0"/>
              <a:t>,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“Praise be to you, Lord,</a:t>
            </a:r>
          </a:p>
          <a:p>
            <a:pPr marL="0" indent="0">
              <a:buNone/>
            </a:pPr>
            <a:r>
              <a:rPr lang="en-AU" dirty="0"/>
              <a:t>    the God of our father Israel,</a:t>
            </a:r>
          </a:p>
          <a:p>
            <a:pPr marL="0" indent="0">
              <a:buNone/>
            </a:pPr>
            <a:r>
              <a:rPr lang="en-AU" dirty="0"/>
              <a:t>    from everlasting to everlasting.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3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So What? My Response…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Do you have a Nathan in your world and for your soul? 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Have </a:t>
            </a:r>
            <a:r>
              <a:rPr lang="en-AU" dirty="0"/>
              <a:t>you pushed over any “outhouses” lately? 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We need to deal with our sin!</a:t>
            </a:r>
          </a:p>
          <a:p>
            <a:pPr marL="0" indent="0">
              <a:buNone/>
            </a:pPr>
            <a:r>
              <a:rPr lang="en-AU" dirty="0" smtClean="0"/>
              <a:t>	-admit </a:t>
            </a:r>
            <a:r>
              <a:rPr lang="en-AU" dirty="0"/>
              <a:t>our sins honestly to God 	</a:t>
            </a:r>
          </a:p>
          <a:p>
            <a:pPr marL="0" indent="0">
              <a:buNone/>
            </a:pPr>
            <a:r>
              <a:rPr lang="en-AU" dirty="0" smtClean="0"/>
              <a:t>	-live </a:t>
            </a:r>
            <a:r>
              <a:rPr lang="en-AU" dirty="0"/>
              <a:t>with the consequences with dignity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	-and </a:t>
            </a:r>
            <a:r>
              <a:rPr lang="en-AU" dirty="0"/>
              <a:t>experience the forgiving, restoring grace of 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God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0907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83" y="2132856"/>
            <a:ext cx="3539212" cy="2617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“David commits sins and tries to cover them up.”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/>
              <a:t>2 Samuel 11: 10 David was told, “Uriah did not go home.” So he asked Uriah, “Haven’t you just come from a military campaign? Why didn’t you go home</a:t>
            </a:r>
            <a:r>
              <a:rPr lang="en-AU" dirty="0" smtClean="0"/>
              <a:t>?”</a:t>
            </a:r>
          </a:p>
          <a:p>
            <a:pPr marL="0" indent="0">
              <a:buNone/>
            </a:pPr>
            <a:r>
              <a:rPr lang="en-AU" dirty="0"/>
              <a:t>11 Uriah said to David, “The ark and Israel and Judah are staying in tents,[a] and my commander Joab and my lord’s men are camped in the open country. How could I go to my house to eat and drink and make love to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my </a:t>
            </a:r>
            <a:r>
              <a:rPr lang="en-AU" dirty="0"/>
              <a:t>wife? As surely as you live, I will not do such a thing!”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75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“David commits sins and tries to cover them up.”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 Samuel 11:15 In it he wrote, “Put Uriah out in front where the fighting is fiercest. Then withdraw from him so he will be struck down and die.”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87171"/>
            <a:ext cx="4921399" cy="234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“David’s </a:t>
            </a:r>
            <a:r>
              <a:rPr lang="en-AU" b="1" dirty="0"/>
              <a:t>sins are exposed by God through Nathan the prophet.”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 Samuel 11:27b But the thing David had done displeased the Lord. 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12:1a </a:t>
            </a:r>
            <a:r>
              <a:rPr lang="en-AU" dirty="0"/>
              <a:t>The Lord sent Nathan to David.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971800" cy="235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“David’s </a:t>
            </a:r>
            <a:r>
              <a:rPr lang="en-AU" b="1" dirty="0"/>
              <a:t>sins are exposed by God through Nathan the prophet.”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Psalm </a:t>
            </a:r>
            <a:r>
              <a:rPr lang="en-AU" dirty="0" smtClean="0"/>
              <a:t>51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1 Have </a:t>
            </a:r>
            <a:r>
              <a:rPr lang="en-AU" dirty="0"/>
              <a:t>mercy on me, O God,</a:t>
            </a:r>
          </a:p>
          <a:p>
            <a:pPr marL="0" indent="0">
              <a:buNone/>
            </a:pPr>
            <a:r>
              <a:rPr lang="en-AU" dirty="0"/>
              <a:t>    according to your unfailing love;</a:t>
            </a:r>
          </a:p>
          <a:p>
            <a:pPr marL="0" indent="0">
              <a:buNone/>
            </a:pPr>
            <a:r>
              <a:rPr lang="en-AU" dirty="0"/>
              <a:t>according to your great compassion</a:t>
            </a:r>
          </a:p>
          <a:p>
            <a:pPr marL="0" indent="0">
              <a:buNone/>
            </a:pPr>
            <a:r>
              <a:rPr lang="en-AU" dirty="0"/>
              <a:t>    blot out my transgressions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2 </a:t>
            </a:r>
            <a:r>
              <a:rPr lang="en-AU" dirty="0" smtClean="0"/>
              <a:t>Wash </a:t>
            </a:r>
            <a:r>
              <a:rPr lang="en-AU" dirty="0"/>
              <a:t>away all my iniquity</a:t>
            </a:r>
          </a:p>
          <a:p>
            <a:pPr marL="0" indent="0">
              <a:buNone/>
            </a:pPr>
            <a:r>
              <a:rPr lang="en-AU" dirty="0"/>
              <a:t>    and cleanse me from my sin.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94992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7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“David’s </a:t>
            </a:r>
            <a:r>
              <a:rPr lang="en-AU" b="1" dirty="0"/>
              <a:t>sins are exposed by God through Nathan the prophet.”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3 For </a:t>
            </a:r>
            <a:r>
              <a:rPr lang="en-AU" dirty="0"/>
              <a:t>I know my transgressions,</a:t>
            </a:r>
          </a:p>
          <a:p>
            <a:pPr marL="0" indent="0">
              <a:buNone/>
            </a:pPr>
            <a:r>
              <a:rPr lang="en-AU" dirty="0"/>
              <a:t>    and my sin is always before me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4 </a:t>
            </a:r>
            <a:r>
              <a:rPr lang="en-AU" dirty="0" smtClean="0"/>
              <a:t>Against </a:t>
            </a:r>
            <a:r>
              <a:rPr lang="en-AU" dirty="0"/>
              <a:t>you, you only, have I sinned</a:t>
            </a:r>
          </a:p>
          <a:p>
            <a:pPr marL="0" indent="0">
              <a:buNone/>
            </a:pPr>
            <a:r>
              <a:rPr lang="en-AU" dirty="0"/>
              <a:t>    and done what is evil in your sight;</a:t>
            </a:r>
          </a:p>
          <a:p>
            <a:pPr marL="0" indent="0">
              <a:buNone/>
            </a:pPr>
            <a:r>
              <a:rPr lang="en-AU" dirty="0"/>
              <a:t>so you are right in your verdict</a:t>
            </a:r>
          </a:p>
          <a:p>
            <a:pPr marL="0" indent="0">
              <a:buNone/>
            </a:pPr>
            <a:r>
              <a:rPr lang="en-AU" dirty="0"/>
              <a:t>    and justified when you judge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5 </a:t>
            </a:r>
            <a:r>
              <a:rPr lang="en-AU" dirty="0" smtClean="0"/>
              <a:t>Surely </a:t>
            </a:r>
            <a:r>
              <a:rPr lang="en-AU" dirty="0"/>
              <a:t>I was sinful at birth,</a:t>
            </a:r>
          </a:p>
          <a:p>
            <a:pPr marL="0" indent="0">
              <a:buNone/>
            </a:pPr>
            <a:r>
              <a:rPr lang="en-AU" dirty="0"/>
              <a:t>    sinful from the time my mother conceived me.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0907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“David’s </a:t>
            </a:r>
            <a:r>
              <a:rPr lang="en-AU" b="1" dirty="0"/>
              <a:t>sins are exposed by God through Nathan the prophet.”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6 Yet </a:t>
            </a:r>
            <a:r>
              <a:rPr lang="en-AU" dirty="0"/>
              <a:t>you desired faithfulness even in the womb;</a:t>
            </a:r>
          </a:p>
          <a:p>
            <a:pPr marL="0" indent="0">
              <a:buNone/>
            </a:pPr>
            <a:r>
              <a:rPr lang="en-AU" dirty="0"/>
              <a:t>    you </a:t>
            </a:r>
            <a:r>
              <a:rPr lang="en-AU" dirty="0" smtClean="0"/>
              <a:t>taught </a:t>
            </a:r>
            <a:r>
              <a:rPr lang="en-AU" dirty="0"/>
              <a:t>me wisdom in that secret place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smtClean="0"/>
              <a:t>7 Cleanse </a:t>
            </a:r>
            <a:r>
              <a:rPr lang="en-AU" dirty="0"/>
              <a:t>me with hyssop, and I will be clean;</a:t>
            </a:r>
          </a:p>
          <a:p>
            <a:pPr marL="0" indent="0">
              <a:buNone/>
            </a:pPr>
            <a:r>
              <a:rPr lang="en-AU" dirty="0"/>
              <a:t>    wash me, and I will be whiter than snow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8 </a:t>
            </a:r>
            <a:r>
              <a:rPr lang="en-AU" dirty="0" smtClean="0"/>
              <a:t>Let </a:t>
            </a:r>
            <a:r>
              <a:rPr lang="en-AU" dirty="0"/>
              <a:t>me hear joy and gladness;</a:t>
            </a:r>
          </a:p>
          <a:p>
            <a:pPr marL="0" indent="0">
              <a:buNone/>
            </a:pPr>
            <a:r>
              <a:rPr lang="en-AU" dirty="0"/>
              <a:t>    let the bones you have crushed rejoice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9 </a:t>
            </a:r>
            <a:r>
              <a:rPr lang="en-AU" dirty="0" smtClean="0"/>
              <a:t>Hide </a:t>
            </a:r>
            <a:r>
              <a:rPr lang="en-AU" dirty="0"/>
              <a:t>your face from my sins</a:t>
            </a:r>
          </a:p>
          <a:p>
            <a:pPr marL="0" indent="0">
              <a:buNone/>
            </a:pPr>
            <a:r>
              <a:rPr lang="en-AU" dirty="0"/>
              <a:t>    and blot out all my iniquity.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29200"/>
            <a:ext cx="20907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4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“David’s </a:t>
            </a:r>
            <a:r>
              <a:rPr lang="en-AU" b="1" dirty="0"/>
              <a:t>sins are exposed by God through Nathan the prophet.”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10 Create </a:t>
            </a:r>
            <a:r>
              <a:rPr lang="en-AU" dirty="0"/>
              <a:t>in me a pure heart, O God,</a:t>
            </a:r>
          </a:p>
          <a:p>
            <a:pPr marL="0" indent="0">
              <a:buNone/>
            </a:pPr>
            <a:r>
              <a:rPr lang="en-AU" dirty="0"/>
              <a:t>    and renew a steadfast spirit within me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11 </a:t>
            </a:r>
            <a:r>
              <a:rPr lang="en-AU" dirty="0" smtClean="0"/>
              <a:t>Do </a:t>
            </a:r>
            <a:r>
              <a:rPr lang="en-AU" dirty="0"/>
              <a:t>not cast me from your presence</a:t>
            </a:r>
          </a:p>
          <a:p>
            <a:pPr marL="0" indent="0">
              <a:buNone/>
            </a:pPr>
            <a:r>
              <a:rPr lang="en-AU" dirty="0"/>
              <a:t>    or take your Holy Spirit from me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12 </a:t>
            </a:r>
            <a:r>
              <a:rPr lang="en-AU" dirty="0" smtClean="0"/>
              <a:t>Restore </a:t>
            </a:r>
            <a:r>
              <a:rPr lang="en-AU" dirty="0"/>
              <a:t>to me the joy of your salvation</a:t>
            </a:r>
          </a:p>
          <a:p>
            <a:pPr marL="0" indent="0">
              <a:buNone/>
            </a:pPr>
            <a:r>
              <a:rPr lang="en-AU" dirty="0"/>
              <a:t>    and grant me a willing spirit, to sustain me.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091846" cy="137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 Story">
      <a:majorFont>
        <a:latin typeface="Goudy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625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 12:   The Trials of a King Rod Thom</vt:lpstr>
      <vt:lpstr>PowerPoint Presentation</vt:lpstr>
      <vt:lpstr>“David commits sins and tries to cover them up.” </vt:lpstr>
      <vt:lpstr>“David commits sins and tries to cover them up.” </vt:lpstr>
      <vt:lpstr>“David’s sins are exposed by God through Nathan the prophet.” </vt:lpstr>
      <vt:lpstr>“David’s sins are exposed by God through Nathan the prophet.” </vt:lpstr>
      <vt:lpstr>“David’s sins are exposed by God through Nathan the prophet.” </vt:lpstr>
      <vt:lpstr>“David’s sins are exposed by God through Nathan the prophet.” </vt:lpstr>
      <vt:lpstr>“David’s sins are exposed by God through Nathan the prophet.” </vt:lpstr>
      <vt:lpstr>“The consequences of David’s sins in his personal life and kingdom.”</vt:lpstr>
      <vt:lpstr>“The consequences of David’s sins in his personal life and kingdom.”</vt:lpstr>
      <vt:lpstr>So What? My Response…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Rod Thom</cp:lastModifiedBy>
  <cp:revision>21</cp:revision>
  <cp:lastPrinted>2015-09-19T23:07:21Z</cp:lastPrinted>
  <dcterms:created xsi:type="dcterms:W3CDTF">2015-05-04T08:43:21Z</dcterms:created>
  <dcterms:modified xsi:type="dcterms:W3CDTF">2015-09-19T23:15:40Z</dcterms:modified>
</cp:coreProperties>
</file>